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57"/>
    <p:restoredTop sz="94521"/>
  </p:normalViewPr>
  <p:slideViewPr>
    <p:cSldViewPr snapToGrid="0" snapToObjects="1">
      <p:cViewPr varScale="1">
        <p:scale>
          <a:sx n="145" d="100"/>
          <a:sy n="145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AC41-34B5-3647-B4FD-7CD2E24DE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4F704-C37D-1B4C-B95D-3CB015C49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12B0C-5E91-4A49-B442-EEA64853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EC73-DF42-2F40-AEB3-336A49691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B8640-7F42-3945-AEFC-9572040B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DA8F7-C16B-1A44-B99B-D03B9E8C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13AC1-20D6-7A40-B84B-0A1B4A1A1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25C-3F44-EE45-A332-EC5E2085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835F-4B39-764D-B525-E193FCE5D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7A1F6-DB55-E54C-9986-7B3B2D95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24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B1E98-06B6-094A-B111-F07D417EE8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28679-16E6-7845-8C2E-30A1F7699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26DCA-4289-994D-AC03-DA4506F61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8DB32-1380-1E4C-91FB-1174E428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0743-0FCE-9849-B7DF-71529755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CA77-2AF2-AE42-8A2E-8FFDAEF1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7F99-F3DB-5747-8983-29FF390A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C516F-739E-154E-A520-6475D892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CBE91-9891-2D4B-9B4B-A22AC81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DD0B5-671D-594A-A28F-68682CA3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98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47CA6-C5B9-5B41-91E8-D3C48210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2D93B-BBA2-5F48-9F60-8890FC83B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7DBE4-EA6E-494D-A06E-1B74FBBC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CCDF-D9B0-444F-AA85-9C2E69FF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21DC-D5D1-C140-B47C-EF74703E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8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32171-9FCB-F945-9E3E-35A74D07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D1413-6DC9-9A4C-96F3-5F952A6D0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46F2A-5D43-1048-B2FE-1A06BD826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54850-C698-6E48-AC66-65934CA6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C5055-10E8-6440-A6C9-50AB984F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BC2FF-29CA-7F40-9C66-7AA2EF67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A03E-2C86-504C-A0EF-6491A5EA0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EBCE3-620A-C841-9E9A-404C6C40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E2F66-BC8A-E34D-B8F5-6CA9D2F65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C194C-2522-6C42-A876-DB7B355E3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CFA77-3079-D840-BEAA-E960B86B2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FE203-FBA5-7047-8A63-AC88C956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A6196-6445-484E-8010-BB05900C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6D352-31EE-E440-8751-9774C357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D8AE-9573-2F40-89B1-8570F633A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93064-C1A4-B348-8392-E101A7EB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3F129-9E2F-7547-98A9-58F06D0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10D50-DA8E-AB4F-BDDD-69B2E98E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768A58-E4A2-AD4B-AB1A-03073542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3ECCF6-791B-044F-B656-C06B249C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D08A4-2650-4F48-8F1E-0198B85B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8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DC5DF-7121-B541-9F7C-999B650C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0F578-F3D1-DE43-B881-0521694A7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016C4-DA96-3540-A6E8-AF7E2735C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B3F36-776F-3846-A6BD-EFB2B471A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D3FE3-0835-AC49-A708-474D87DB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2F84-5B23-4845-B226-C030BB40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4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9323-801A-6E44-9E59-B7198BBE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FD637F-83FA-3D44-BE28-A41914D852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30FAE-C8F3-CF4A-8906-704002F7D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12EA6-DE0B-FE40-B29E-F0C00B053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2BA95-282E-C84A-A504-42114362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D2BC-D607-AA48-BDC9-7406AFCA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5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CDF4BA-1D30-0E4D-9CAC-FB1A12A86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B9B0-148A-6B49-9591-FED205440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D6EE-5AB2-0348-8B86-F878DFE3D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490-94E6-A740-8849-8636B701D283}" type="datetimeFigureOut">
              <a:rPr lang="en-US" smtClean="0"/>
              <a:t>1/1/21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FC5D-BB9F-824D-89C6-5D598C2C4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A012C-5CCD-8D44-A941-013339067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0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4174A7-4AA6-D849-BAE7-ED3B80ECC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234" y="2927713"/>
            <a:ext cx="2446887" cy="1682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B0E876-FA6D-E041-848F-EA7D932536D7}"/>
              </a:ext>
            </a:extLst>
          </p:cNvPr>
          <p:cNvSpPr txBox="1"/>
          <p:nvPr/>
        </p:nvSpPr>
        <p:spPr>
          <a:xfrm>
            <a:off x="1265926" y="3485083"/>
            <a:ext cx="1077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A0EE8C-4DDB-C343-9019-965232093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622" y="2372294"/>
            <a:ext cx="2225040" cy="803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40FBC9-CF45-7C4A-B6C4-40C12F9C0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875" y="1619771"/>
            <a:ext cx="2386506" cy="23865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C888BA-08CA-4342-B777-756A3648B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6770" y="4522593"/>
            <a:ext cx="2733040" cy="14348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BD459-8268-424C-93E1-81C61C82D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2049" y="4598371"/>
            <a:ext cx="2194560" cy="1134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70BA2C-8432-9A42-A69D-1A8EF98BF6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1284" y="4069858"/>
            <a:ext cx="747663" cy="747663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026E40-547F-4944-863B-82143076A6F0}"/>
              </a:ext>
            </a:extLst>
          </p:cNvPr>
          <p:cNvCxnSpPr>
            <a:cxnSpLocks/>
          </p:cNvCxnSpPr>
          <p:nvPr/>
        </p:nvCxnSpPr>
        <p:spPr>
          <a:xfrm>
            <a:off x="2699812" y="3623014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3DF307-05C8-6442-993C-37A9791B7BE3}"/>
              </a:ext>
            </a:extLst>
          </p:cNvPr>
          <p:cNvCxnSpPr>
            <a:cxnSpLocks/>
          </p:cNvCxnSpPr>
          <p:nvPr/>
        </p:nvCxnSpPr>
        <p:spPr>
          <a:xfrm flipV="1">
            <a:off x="4587885" y="2726453"/>
            <a:ext cx="444438" cy="54188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53C6E2-78F2-6E4A-91C1-94E4EE498410}"/>
              </a:ext>
            </a:extLst>
          </p:cNvPr>
          <p:cNvCxnSpPr>
            <a:cxnSpLocks/>
          </p:cNvCxnSpPr>
          <p:nvPr/>
        </p:nvCxnSpPr>
        <p:spPr>
          <a:xfrm>
            <a:off x="4677243" y="4292667"/>
            <a:ext cx="499527" cy="55849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43A270-F747-E04E-918D-323B31BFB575}"/>
              </a:ext>
            </a:extLst>
          </p:cNvPr>
          <p:cNvCxnSpPr>
            <a:cxnSpLocks/>
          </p:cNvCxnSpPr>
          <p:nvPr/>
        </p:nvCxnSpPr>
        <p:spPr>
          <a:xfrm>
            <a:off x="8014732" y="5104198"/>
            <a:ext cx="499527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C24B5F-0D03-4E43-AE59-296756E3A696}"/>
              </a:ext>
            </a:extLst>
          </p:cNvPr>
          <p:cNvCxnSpPr>
            <a:cxnSpLocks/>
          </p:cNvCxnSpPr>
          <p:nvPr/>
        </p:nvCxnSpPr>
        <p:spPr>
          <a:xfrm flipH="1">
            <a:off x="7980859" y="5445726"/>
            <a:ext cx="5334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7EA727-DCA4-B140-9F77-98E4ABD45273}"/>
              </a:ext>
            </a:extLst>
          </p:cNvPr>
          <p:cNvCxnSpPr>
            <a:cxnSpLocks/>
          </p:cNvCxnSpPr>
          <p:nvPr/>
        </p:nvCxnSpPr>
        <p:spPr>
          <a:xfrm flipH="1" flipV="1">
            <a:off x="4420386" y="4481832"/>
            <a:ext cx="499979" cy="511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61DF33-3DA3-DA45-8C72-A1A55B6F7BBC}"/>
              </a:ext>
            </a:extLst>
          </p:cNvPr>
          <p:cNvCxnSpPr>
            <a:cxnSpLocks/>
          </p:cNvCxnSpPr>
          <p:nvPr/>
        </p:nvCxnSpPr>
        <p:spPr>
          <a:xfrm flipH="1">
            <a:off x="4573978" y="3155125"/>
            <a:ext cx="346387" cy="42532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D112CF-A555-DE4E-ABB0-D1DA5D8CEE80}"/>
              </a:ext>
            </a:extLst>
          </p:cNvPr>
          <p:cNvCxnSpPr>
            <a:cxnSpLocks/>
          </p:cNvCxnSpPr>
          <p:nvPr/>
        </p:nvCxnSpPr>
        <p:spPr>
          <a:xfrm flipH="1">
            <a:off x="2684270" y="3956275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626648A-58CC-9C4B-8A8E-27B65FEAD3E6}"/>
              </a:ext>
            </a:extLst>
          </p:cNvPr>
          <p:cNvSpPr txBox="1"/>
          <p:nvPr/>
        </p:nvSpPr>
        <p:spPr>
          <a:xfrm>
            <a:off x="7542594" y="1835796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BFF+FE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B793A0E-94F6-9542-8949-E9B8744D1BDB}"/>
              </a:ext>
            </a:extLst>
          </p:cNvPr>
          <p:cNvSpPr txBox="1"/>
          <p:nvPr/>
        </p:nvSpPr>
        <p:spPr>
          <a:xfrm>
            <a:off x="6179142" y="4025450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API</a:t>
            </a:r>
          </a:p>
          <a:p>
            <a:pPr algn="ctr"/>
            <a:r>
              <a:rPr lang="en-US" b="1" i="1" dirty="0"/>
              <a:t>(JWT </a:t>
            </a:r>
            <a:r>
              <a:rPr lang="en-US" b="1" i="1" dirty="0" err="1"/>
              <a:t>Auth</a:t>
            </a:r>
            <a:r>
              <a:rPr lang="en-US" b="1" i="1" dirty="0"/>
              <a:t> + CRUD)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E04F94-D7CF-D249-BD91-0F80C311C559}"/>
              </a:ext>
            </a:extLst>
          </p:cNvPr>
          <p:cNvSpPr txBox="1"/>
          <p:nvPr/>
        </p:nvSpPr>
        <p:spPr>
          <a:xfrm>
            <a:off x="9325705" y="4259023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DB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86FA7-7C31-8543-BC75-8ECCCB8B3A70}"/>
              </a:ext>
            </a:extLst>
          </p:cNvPr>
          <p:cNvSpPr txBox="1"/>
          <p:nvPr/>
        </p:nvSpPr>
        <p:spPr>
          <a:xfrm>
            <a:off x="3149209" y="2625218"/>
            <a:ext cx="152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ABEF47D-A4DE-B646-95D5-6F2651754D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4145" y="4011712"/>
            <a:ext cx="747663" cy="747663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EFC0873-3BEF-E347-A074-DB698205FE73}"/>
              </a:ext>
            </a:extLst>
          </p:cNvPr>
          <p:cNvCxnSpPr>
            <a:cxnSpLocks/>
          </p:cNvCxnSpPr>
          <p:nvPr/>
        </p:nvCxnSpPr>
        <p:spPr>
          <a:xfrm>
            <a:off x="7301394" y="2658791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9BA838-8596-E84F-A99B-14E8CBE45885}"/>
              </a:ext>
            </a:extLst>
          </p:cNvPr>
          <p:cNvCxnSpPr>
            <a:cxnSpLocks/>
          </p:cNvCxnSpPr>
          <p:nvPr/>
        </p:nvCxnSpPr>
        <p:spPr>
          <a:xfrm flipH="1">
            <a:off x="7285852" y="2992052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04571464-B904-C542-8868-74EE40F028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4072" y="1706394"/>
            <a:ext cx="747663" cy="74766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59B51F5-6F99-1245-B846-0F17B909B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5921" y="2423260"/>
            <a:ext cx="747663" cy="7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7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14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Masakazu Nomura</dc:creator>
  <cp:lastModifiedBy>Masakazu Nomura</cp:lastModifiedBy>
  <cp:revision>3</cp:revision>
  <dcterms:created xsi:type="dcterms:W3CDTF">2020-11-07T04:36:45Z</dcterms:created>
  <dcterms:modified xsi:type="dcterms:W3CDTF">2021-01-01T03:25:37Z</dcterms:modified>
</cp:coreProperties>
</file>

<file path=docProps/thumbnail.jpeg>
</file>